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81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82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31826"/>
            <a:ext cx="7007185" cy="138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Brandon Gael Uriarte Lopez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Raul Alejandro Matunaga Ramos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8451"/>
            <a:ext cx="7232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Machine Learning?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8739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una rama de la inteligencia artificial. Se enfoca en algoritmos y modelos que permiten a las computadoras aprender de datos. No se programan explícitamente, sino que identifican patrones para hacer predicciones.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9415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9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Aprendizaje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4190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computadoras aprenden a realizar tareas específicas a partir de datos.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9415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39285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Patrones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4190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Identifican patrones en los datos.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9925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203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Predicciones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6938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 patrones para hacer predicciones o tomar decisiones.</a:t>
            </a:r>
            <a:endParaRPr lang="en-US" sz="17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2947372-77F1-4792-85AB-11D81AE6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950" y="7699217"/>
            <a:ext cx="2005554" cy="410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Adquisición de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adquisición de datos es fundamental. La calidad y cantidad de los datos determinan el rendimiento del modelo.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Bases de datos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estructurados almacenados en sistemas de gestión.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Conexión a servicios externos que proporcionan datos en tiempo real.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Sensores IoT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generados por sensores, cámaras y dispositivos.</a:t>
            </a:r>
            <a:endParaRPr lang="en-US" sz="17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D589D52-EB09-4144-A01F-FFA6DC06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729" y="7753378"/>
            <a:ext cx="1914792" cy="4001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6982"/>
            <a:ext cx="6357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Procesamiento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259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procesamiento de datos es crucial. Los datos crudos suelen ser incompletos o inconsistentes.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54416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Limpieza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8895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Eliminar errores e inconsistencias.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13737" y="54416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65783" y="5399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65783" y="588954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Convertir los datos a un formato adecuado.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734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6776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734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Ingeniería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722483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el rendimiento del modelo.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8667" y="6734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13737" y="6776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65783" y="6734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Muestreo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165783" y="722483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Seleccionar una parte representativa de los datos.</a:t>
            </a:r>
            <a:endParaRPr lang="en-US" sz="175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B9BC8F3-4C6E-40CA-8967-BAB485AA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140" y="7596547"/>
            <a:ext cx="2468313" cy="505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6835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Entrenamiento del Modelo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074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 en enseñarle al modelo a reconocer patrones. Así puede hacer predicciones o tomar decisiones.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31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80559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Elegir un algoritmo adecuado.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4924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División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16647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Separar los datos en entrenamiento, validación y prueba.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1013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Ajuste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52736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Ajustar parámetros del modelo.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3914"/>
            <a:ext cx="5864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Evaluación del Modelo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2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evaluación mide qué tan bien funciona un modelo. Se asegura de que generaliza bien y no solo memoriza los datos.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090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Precisión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64511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Mide la exactitud de las predicciones.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36090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664511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Mide la capacidad de encontrar todos los casos positivos.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36090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64511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 precisión y recall.</a:t>
            </a:r>
            <a:endParaRPr lang="en-US" sz="175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92BE03E-31C0-4FA6-A575-FBC398433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0818" y="7772336"/>
            <a:ext cx="201958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8627"/>
            <a:ext cx="7225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Implementación del Modelo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61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la etapa final. El modelo se despliega en un entorno productivo para ser utilizado en aplicaciones reales.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200394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68729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Integrar el modelo en un sistema.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179088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74231" y="472154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0083" y="484548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81304" y="3580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Monitoreo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81304" y="4070747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Vigilar el rendimiento del modelo.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3179088"/>
            <a:ext cx="3651885" cy="365188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7910393" y="319944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066246" y="332339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9481304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481304" y="606671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Actualizar el modelo con nuevos datos.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179088"/>
            <a:ext cx="3651885" cy="3651885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7910393" y="624351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8066246" y="636746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361C7CF-724C-48D8-91A2-3BA9CDB0E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0818" y="7677118"/>
            <a:ext cx="201958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227"/>
            <a:ext cx="6417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Similitudes y Diferencias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2991"/>
            <a:ext cx="70643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el modelo cognitivo y las etapas del aprendizaje automático.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46190" y="3727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Similitudes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46190" y="4308960"/>
            <a:ext cx="5302209" cy="323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58125" y="3727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Diferencias</a:t>
            </a:r>
            <a:endParaRPr lang="en-US" sz="2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0909EA-6142-40F9-96B5-1F60A3BD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234" y="7743761"/>
            <a:ext cx="2019582" cy="457264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3DBBFD95-FEA9-43EC-AD20-F5C788758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751" y="4488369"/>
            <a:ext cx="5522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Proceso de aprendizaje: Ambos adquieren conocimiento a través de datos o experiencias.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Uso de información previa: Se basan en información pasada para hacer predicciones o tomar decisiones.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Adaptación y mejora: Mejoran con el tiempo ajustando su conocimiento o parámetros.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Estructura en etapas: Siguen pasos organizados para procesar información. 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65877BF-78AE-45F8-9086-9D7E9EC0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59" y="4642018"/>
            <a:ext cx="671440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Fuente de información: El humano aprende de la experiencia, el aprendizaje automático de datos.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Procesamiento: El cerebro usa redes neuronales biológicas, mientras que el aprendizaje automático usa algoritmos matemáticos.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Corrección de errores: Los humanos usan intuición y contexto; el modelo depende de métricas y ajustes.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Flexibilidad: El humano aprende rápido con pocos ejemplos, el modelo necesita grandes volúmenes de datos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488</Words>
  <Application>Microsoft Office PowerPoint</Application>
  <PresentationFormat>Personalizado</PresentationFormat>
  <Paragraphs>80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Inter</vt:lpstr>
      <vt:lpstr>Inter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brandon gael uriarte lopez</cp:lastModifiedBy>
  <cp:revision>4</cp:revision>
  <dcterms:created xsi:type="dcterms:W3CDTF">2025-03-09T03:44:58Z</dcterms:created>
  <dcterms:modified xsi:type="dcterms:W3CDTF">2025-03-09T04:12:25Z</dcterms:modified>
</cp:coreProperties>
</file>